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7"/>
  </p:notesMasterIdLst>
  <p:sldIdLst>
    <p:sldId id="2273" r:id="rId3"/>
    <p:sldId id="2315" r:id="rId4"/>
    <p:sldId id="2336" r:id="rId5"/>
    <p:sldId id="2329" r:id="rId6"/>
    <p:sldId id="2337" r:id="rId8"/>
    <p:sldId id="2339" r:id="rId9"/>
    <p:sldId id="2340" r:id="rId10"/>
    <p:sldId id="2338" r:id="rId11"/>
    <p:sldId id="2302" r:id="rId12"/>
    <p:sldId id="2303" r:id="rId13"/>
  </p:sldIdLst>
  <p:sldSz cx="12192000" cy="6858000"/>
  <p:notesSz cx="9144000" cy="6858000"/>
  <p:embeddedFontLst>
    <p:embeddedFont>
      <p:font typeface="微软雅黑" panose="020B0503020204020204" charset="-122"/>
      <p:regular r:id="rId18"/>
    </p:embeddedFont>
    <p:embeddedFont>
      <p:font typeface="黑体" panose="02010609060101010101" pitchFamily="49" charset="-122"/>
      <p:regular r:id="rId19"/>
    </p:embeddedFont>
    <p:embeddedFont>
      <p:font typeface="Tahoma" panose="020B0604030504040204" pitchFamily="34" charset="0"/>
      <p:regular r:id="rId20"/>
      <p:bold r:id="rId21"/>
    </p:embeddedFont>
    <p:embeddedFont>
      <p:font typeface="等线" panose="02010600030101010101" charset="-122"/>
      <p:regular r:id="rId22"/>
    </p:embeddedFont>
  </p:embeddedFontLst>
  <p:custDataLst>
    <p:tags r:id="rId2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Lee Jacob" initials="LJ" lastIdx="0" clrIdx="0"/>
  <p:cmAuthor id="2" name="机智小人儿" initials="authorId_244986552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16A8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>
        <p:scale>
          <a:sx n="50" d="100"/>
          <a:sy n="50" d="100"/>
        </p:scale>
        <p:origin x="1207" y="63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gs" Target="tags/tag10.xml"/><Relationship Id="rId22" Type="http://schemas.openxmlformats.org/officeDocument/2006/relationships/font" Target="fonts/font5.fntdata"/><Relationship Id="rId21" Type="http://schemas.openxmlformats.org/officeDocument/2006/relationships/font" Target="fonts/font4.fntdata"/><Relationship Id="rId20" Type="http://schemas.openxmlformats.org/officeDocument/2006/relationships/font" Target="fonts/font3.fntdata"/><Relationship Id="rId2" Type="http://schemas.openxmlformats.org/officeDocument/2006/relationships/theme" Target="theme/theme1.xml"/><Relationship Id="rId19" Type="http://schemas.openxmlformats.org/officeDocument/2006/relationships/font" Target="fonts/font2.fntdata"/><Relationship Id="rId18" Type="http://schemas.openxmlformats.org/officeDocument/2006/relationships/font" Target="fonts/font1.fntdata"/><Relationship Id="rId17" Type="http://schemas.openxmlformats.org/officeDocument/2006/relationships/commentAuthors" Target="commentAuthors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5179484" y="0"/>
            <a:ext cx="3962400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B338C7D-A3EF-4942-8737-5BCC22243754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2514600" y="857250"/>
            <a:ext cx="4114800" cy="23145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914400" y="3300413"/>
            <a:ext cx="7315200" cy="2700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6513910"/>
            <a:ext cx="3962400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5179484" y="6513910"/>
            <a:ext cx="3962400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834CEBA-C63A-4E8E-B6CD-7E20D9A259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1B1104B-EFCD-4B89-9810-BE7FE4119FD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1B1104B-EFCD-4B89-9810-BE7FE4119FD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1B1104B-EFCD-4B89-9810-BE7FE4119FD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1B1104B-EFCD-4B89-9810-BE7FE4119FD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F954D2-899E-42BF-B84D-A49FE36A9F74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C81455-3550-4751-8F69-B17042D7A85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6321419" cy="6858000"/>
          </a:xfrm>
          <a:custGeom>
            <a:avLst/>
            <a:gdLst>
              <a:gd name="connsiteX0" fmla="*/ 0 w 6321419"/>
              <a:gd name="connsiteY0" fmla="*/ 0 h 6858000"/>
              <a:gd name="connsiteX1" fmla="*/ 6321419 w 6321419"/>
              <a:gd name="connsiteY1" fmla="*/ 0 h 6858000"/>
              <a:gd name="connsiteX2" fmla="*/ 6321419 w 6321419"/>
              <a:gd name="connsiteY2" fmla="*/ 6858000 h 6858000"/>
              <a:gd name="connsiteX3" fmla="*/ 0 w 6321419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321419" h="6858000">
                <a:moveTo>
                  <a:pt x="0" y="0"/>
                </a:moveTo>
                <a:lnTo>
                  <a:pt x="6321419" y="0"/>
                </a:lnTo>
                <a:lnTo>
                  <a:pt x="6321419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1103313" y="928914"/>
            <a:ext cx="3182096" cy="5929086"/>
          </a:xfrm>
          <a:prstGeom prst="rect">
            <a:avLst/>
          </a:prstGeom>
        </p:spPr>
        <p:txBody>
          <a:bodyPr vert="horz" wrap="square" lIns="91440" tIns="45720" rIns="91440" bIns="45720" rtlCol="0">
            <a:noAutofit/>
          </a:bodyPr>
          <a:lstStyle>
            <a:lvl1pPr>
              <a:defRPr lang="en-US"/>
            </a:lvl1pPr>
          </a:lstStyle>
          <a:p>
            <a:pPr lvl="0"/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4"/>
          <p:cNvSpPr>
            <a:spLocks noGrp="1"/>
          </p:cNvSpPr>
          <p:nvPr>
            <p:ph type="pic" sz="quarter" idx="10"/>
          </p:nvPr>
        </p:nvSpPr>
        <p:spPr>
          <a:xfrm>
            <a:off x="-1" y="1676400"/>
            <a:ext cx="12192000" cy="2997200"/>
          </a:xfrm>
          <a:custGeom>
            <a:avLst/>
            <a:gdLst>
              <a:gd name="connsiteX0" fmla="*/ 0 w 12192000"/>
              <a:gd name="connsiteY0" fmla="*/ 0 h 2997200"/>
              <a:gd name="connsiteX1" fmla="*/ 12192000 w 12192000"/>
              <a:gd name="connsiteY1" fmla="*/ 0 h 2997200"/>
              <a:gd name="connsiteX2" fmla="*/ 12192000 w 12192000"/>
              <a:gd name="connsiteY2" fmla="*/ 2997200 h 2997200"/>
              <a:gd name="connsiteX3" fmla="*/ 0 w 12192000"/>
              <a:gd name="connsiteY3" fmla="*/ 2997200 h 299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2997200">
                <a:moveTo>
                  <a:pt x="0" y="0"/>
                </a:moveTo>
                <a:lnTo>
                  <a:pt x="12192000" y="0"/>
                </a:lnTo>
                <a:lnTo>
                  <a:pt x="12192000" y="2997200"/>
                </a:lnTo>
                <a:lnTo>
                  <a:pt x="0" y="2997200"/>
                </a:lnTo>
                <a:close/>
              </a:path>
            </a:pathLst>
          </a:custGeom>
        </p:spPr>
        <p:txBody>
          <a:bodyPr vert="horz" wrap="square" lIns="91440" tIns="45720" rIns="91440" bIns="45720" rtlCol="0">
            <a:noAutofit/>
          </a:bodyPr>
          <a:lstStyle>
            <a:lvl1pPr>
              <a:defRPr lang="id-ID"/>
            </a:lvl1pPr>
          </a:lstStyle>
          <a:p>
            <a:pPr lvl="0"/>
            <a:endParaRPr lang="id-ID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5F00E5-CD88-4094-A1EE-5BCB2DF01E3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3D91FF-1EBC-4C86-94B8-564639E3DBA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F954D2-899E-42BF-B84D-A49FE36A9F7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C81455-3550-4751-8F69-B17042D7A85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hemeOverride" Target="../theme/themeOverride1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hemeOverride" Target="../theme/themeOverride4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8.xml"/><Relationship Id="rId8" Type="http://schemas.openxmlformats.org/officeDocument/2006/relationships/tags" Target="../tags/tag7.xml"/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2" Type="http://schemas.openxmlformats.org/officeDocument/2006/relationships/slideLayout" Target="../slideLayouts/slideLayout7.xml"/><Relationship Id="rId11" Type="http://schemas.openxmlformats.org/officeDocument/2006/relationships/image" Target="../media/image2.png"/><Relationship Id="rId10" Type="http://schemas.openxmlformats.org/officeDocument/2006/relationships/tags" Target="../tags/tag9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4.xml"/><Relationship Id="rId2" Type="http://schemas.openxmlformats.org/officeDocument/2006/relationships/themeOverride" Target="../theme/themeOverride2.xml"/><Relationship Id="rId1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4.xml"/><Relationship Id="rId2" Type="http://schemas.openxmlformats.org/officeDocument/2006/relationships/themeOverride" Target="../theme/themeOverride3.xml"/><Relationship Id="rId1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599" t="3296" r="27047" b="1142"/>
          <a:stretch>
            <a:fillRect/>
          </a:stretch>
        </p:blipFill>
        <p:spPr>
          <a:xfrm>
            <a:off x="0" y="0"/>
            <a:ext cx="5678170" cy="6985000"/>
          </a:xfrm>
          <a:prstGeom prst="rect">
            <a:avLst/>
          </a:prstGeom>
          <a:solidFill>
            <a:srgbClr val="AE7B6A">
              <a:alpha val="0"/>
            </a:srgbClr>
          </a:solidFill>
          <a:effectLst>
            <a:outerShdw blurRad="50800" dist="50800" dir="5400000" algn="ctr" rotWithShape="0">
              <a:srgbClr val="000000">
                <a:alpha val="90000"/>
              </a:srgbClr>
            </a:outerShdw>
            <a:reflection stA="0" endPos="65000" dist="50800" dir="5400000" sy="-100000" algn="bl" rotWithShape="0"/>
          </a:effectLst>
        </p:spPr>
      </p:pic>
      <p:sp>
        <p:nvSpPr>
          <p:cNvPr id="35" name="矩形 34"/>
          <p:cNvSpPr/>
          <p:nvPr/>
        </p:nvSpPr>
        <p:spPr>
          <a:xfrm>
            <a:off x="0" y="0"/>
            <a:ext cx="5677535" cy="6858000"/>
          </a:xfrm>
          <a:prstGeom prst="rect">
            <a:avLst/>
          </a:prstGeom>
          <a:solidFill>
            <a:schemeClr val="accent5">
              <a:lumMod val="75000"/>
              <a:alpha val="1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306530" y="2227008"/>
            <a:ext cx="7885470" cy="3200400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2227008"/>
            <a:ext cx="412955" cy="3200400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5" name="文本框 5"/>
          <p:cNvSpPr txBox="1"/>
          <p:nvPr/>
        </p:nvSpPr>
        <p:spPr>
          <a:xfrm>
            <a:off x="6988810" y="2783840"/>
            <a:ext cx="400304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36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_____________ 部门</a:t>
            </a:r>
            <a:endParaRPr lang="zh-CN" altLang="en-US" sz="36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</p:txBody>
      </p:sp>
      <p:sp>
        <p:nvSpPr>
          <p:cNvPr id="30" name="文本框 15"/>
          <p:cNvSpPr txBox="1"/>
          <p:nvPr/>
        </p:nvSpPr>
        <p:spPr>
          <a:xfrm>
            <a:off x="5678170" y="5740400"/>
            <a:ext cx="6514465" cy="337185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16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                          </a:t>
            </a:r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汇报人</a:t>
            </a:r>
            <a:r>
              <a:rPr lang="en-US" altLang="zh-CN" sz="16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:  </a:t>
            </a:r>
            <a:r>
              <a:rPr lang="en-US" altLang="zh-CN" sz="1600" b="1" u="sng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                      </a:t>
            </a:r>
            <a:r>
              <a:rPr lang="en-US" altLang="zh-CN" sz="1600" b="1" u="sng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                                   </a:t>
            </a:r>
            <a:endParaRPr lang="en-US" altLang="zh-CN" sz="1600" b="1" u="sng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32" name="文本框 5"/>
          <p:cNvSpPr txBox="1"/>
          <p:nvPr/>
        </p:nvSpPr>
        <p:spPr>
          <a:xfrm>
            <a:off x="6474460" y="3892550"/>
            <a:ext cx="503237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40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拟新进人员情况介绍</a:t>
            </a:r>
            <a:endParaRPr lang="zh-CN" altLang="en-US" sz="40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t="19491"/>
          <a:stretch>
            <a:fillRect/>
          </a:stretch>
        </p:blipFill>
        <p:spPr>
          <a:xfrm>
            <a:off x="9658350" y="326390"/>
            <a:ext cx="2419985" cy="45847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599" t="3296" r="27047" b="1142"/>
          <a:stretch>
            <a:fillRect/>
          </a:stretch>
        </p:blipFill>
        <p:spPr>
          <a:xfrm>
            <a:off x="0" y="0"/>
            <a:ext cx="5678170" cy="6985000"/>
          </a:xfrm>
          <a:prstGeom prst="rect">
            <a:avLst/>
          </a:prstGeom>
          <a:solidFill>
            <a:srgbClr val="AE7B6A">
              <a:alpha val="0"/>
            </a:srgbClr>
          </a:solidFill>
          <a:effectLst>
            <a:outerShdw blurRad="50800" dist="50800" dir="5400000" algn="ctr" rotWithShape="0">
              <a:srgbClr val="000000">
                <a:alpha val="90000"/>
              </a:srgbClr>
            </a:outerShdw>
            <a:reflection stA="0" endPos="65000" dist="50800" dir="5400000" sy="-100000" algn="bl" rotWithShape="0"/>
          </a:effectLst>
        </p:spPr>
      </p:pic>
      <p:sp>
        <p:nvSpPr>
          <p:cNvPr id="35" name="矩形 34"/>
          <p:cNvSpPr/>
          <p:nvPr/>
        </p:nvSpPr>
        <p:spPr>
          <a:xfrm>
            <a:off x="0" y="0"/>
            <a:ext cx="5677535" cy="6858000"/>
          </a:xfrm>
          <a:prstGeom prst="rect">
            <a:avLst/>
          </a:prstGeom>
          <a:solidFill>
            <a:schemeClr val="accent5">
              <a:lumMod val="75000"/>
              <a:alpha val="1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306530" y="2227008"/>
            <a:ext cx="7885470" cy="3200400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2227008"/>
            <a:ext cx="412955" cy="3200400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5" name="文本框 5"/>
          <p:cNvSpPr txBox="1"/>
          <p:nvPr/>
        </p:nvSpPr>
        <p:spPr>
          <a:xfrm>
            <a:off x="5396865" y="3429000"/>
            <a:ext cx="623506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4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汇报完毕，请领导审议</a:t>
            </a:r>
            <a:endParaRPr lang="zh-CN" altLang="en-US" sz="44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t="19491"/>
          <a:stretch>
            <a:fillRect/>
          </a:stretch>
        </p:blipFill>
        <p:spPr>
          <a:xfrm>
            <a:off x="9658350" y="326390"/>
            <a:ext cx="2419985" cy="45847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任意多边形 60"/>
          <p:cNvSpPr/>
          <p:nvPr/>
        </p:nvSpPr>
        <p:spPr>
          <a:xfrm>
            <a:off x="396875" y="-24130"/>
            <a:ext cx="5070475" cy="6882130"/>
          </a:xfrm>
          <a:custGeom>
            <a:avLst/>
            <a:gdLst>
              <a:gd name="connsiteX0" fmla="*/ 0 w 8170"/>
              <a:gd name="connsiteY0" fmla="*/ 0 h 11434"/>
              <a:gd name="connsiteX1" fmla="*/ 8170 w 8170"/>
              <a:gd name="connsiteY1" fmla="*/ 38 h 11434"/>
              <a:gd name="connsiteX2" fmla="*/ 7957 w 8170"/>
              <a:gd name="connsiteY2" fmla="*/ 11434 h 11434"/>
              <a:gd name="connsiteX3" fmla="*/ 0 w 8170"/>
              <a:gd name="connsiteY3" fmla="*/ 11434 h 11434"/>
              <a:gd name="connsiteX4" fmla="*/ 0 w 8170"/>
              <a:gd name="connsiteY4" fmla="*/ 0 h 114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170" h="11434">
                <a:moveTo>
                  <a:pt x="0" y="0"/>
                </a:moveTo>
                <a:lnTo>
                  <a:pt x="8170" y="38"/>
                </a:lnTo>
                <a:cubicBezTo>
                  <a:pt x="3438" y="4654"/>
                  <a:pt x="8750" y="9598"/>
                  <a:pt x="7957" y="11434"/>
                </a:cubicBezTo>
                <a:lnTo>
                  <a:pt x="0" y="11434"/>
                </a:lnTo>
                <a:lnTo>
                  <a:pt x="0" y="0"/>
                </a:lnTo>
                <a:close/>
              </a:path>
            </a:pathLst>
          </a:custGeom>
          <a:solidFill>
            <a:srgbClr val="316A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2" name="任意多边形 61"/>
          <p:cNvSpPr/>
          <p:nvPr/>
        </p:nvSpPr>
        <p:spPr>
          <a:xfrm>
            <a:off x="8890" y="-24130"/>
            <a:ext cx="5065395" cy="6882130"/>
          </a:xfrm>
          <a:custGeom>
            <a:avLst/>
            <a:gdLst>
              <a:gd name="connsiteX0" fmla="*/ 0 w 8170"/>
              <a:gd name="connsiteY0" fmla="*/ 0 h 11434"/>
              <a:gd name="connsiteX1" fmla="*/ 8170 w 8170"/>
              <a:gd name="connsiteY1" fmla="*/ 38 h 11434"/>
              <a:gd name="connsiteX2" fmla="*/ 7957 w 8170"/>
              <a:gd name="connsiteY2" fmla="*/ 11434 h 11434"/>
              <a:gd name="connsiteX3" fmla="*/ 0 w 8170"/>
              <a:gd name="connsiteY3" fmla="*/ 11434 h 11434"/>
              <a:gd name="connsiteX4" fmla="*/ 0 w 8170"/>
              <a:gd name="connsiteY4" fmla="*/ 0 h 114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170" h="11434">
                <a:moveTo>
                  <a:pt x="0" y="0"/>
                </a:moveTo>
                <a:lnTo>
                  <a:pt x="8170" y="38"/>
                </a:lnTo>
                <a:cubicBezTo>
                  <a:pt x="3438" y="4654"/>
                  <a:pt x="8750" y="9598"/>
                  <a:pt x="7957" y="11434"/>
                </a:cubicBezTo>
                <a:lnTo>
                  <a:pt x="0" y="11434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1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: 圆角 12"/>
          <p:cNvSpPr/>
          <p:nvPr>
            <p:custDataLst>
              <p:tags r:id="rId2"/>
            </p:custDataLst>
          </p:nvPr>
        </p:nvSpPr>
        <p:spPr>
          <a:xfrm>
            <a:off x="5678805" y="1631315"/>
            <a:ext cx="5100955" cy="723900"/>
          </a:xfrm>
          <a:prstGeom prst="roundRect">
            <a:avLst/>
          </a:prstGeom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" name="矩形: 圆角 12"/>
          <p:cNvSpPr/>
          <p:nvPr>
            <p:custDataLst>
              <p:tags r:id="rId3"/>
            </p:custDataLst>
          </p:nvPr>
        </p:nvSpPr>
        <p:spPr>
          <a:xfrm>
            <a:off x="5679440" y="2851150"/>
            <a:ext cx="5100320" cy="755650"/>
          </a:xfrm>
          <a:prstGeom prst="roundRect">
            <a:avLst/>
          </a:prstGeom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 dirty="0"/>
          </a:p>
        </p:txBody>
      </p:sp>
      <p:sp>
        <p:nvSpPr>
          <p:cNvPr id="38" name="文本框 37"/>
          <p:cNvSpPr txBox="1"/>
          <p:nvPr>
            <p:custDataLst>
              <p:tags r:id="rId4"/>
            </p:custDataLst>
          </p:nvPr>
        </p:nvSpPr>
        <p:spPr>
          <a:xfrm>
            <a:off x="6354445" y="1773555"/>
            <a:ext cx="4075430" cy="52197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noAutofit/>
          </a:bodyPr>
          <a:p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</a:rPr>
              <a:t>岗位</a:t>
            </a: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</a:rPr>
              <a:t>设置情况</a:t>
            </a:r>
            <a:endParaRPr lang="zh-CN" altLang="en-US" sz="24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4" name="文本框 53"/>
          <p:cNvSpPr txBox="1"/>
          <p:nvPr>
            <p:custDataLst>
              <p:tags r:id="rId5"/>
            </p:custDataLst>
          </p:nvPr>
        </p:nvSpPr>
        <p:spPr>
          <a:xfrm>
            <a:off x="5819775" y="1773555"/>
            <a:ext cx="61214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>
                <a:solidFill>
                  <a:schemeClr val="accent5">
                    <a:lumMod val="75000"/>
                  </a:schemeClr>
                </a:solidFill>
                <a:latin typeface="汉仪颜楷简" panose="00020600040101010101" charset="-122"/>
                <a:ea typeface="汉仪颜楷简" panose="00020600040101010101" charset="-122"/>
              </a:rPr>
              <a:t>01</a:t>
            </a:r>
            <a:endParaRPr lang="en-US" altLang="zh-CN" sz="2800" b="1">
              <a:solidFill>
                <a:schemeClr val="accent5">
                  <a:lumMod val="75000"/>
                </a:schemeClr>
              </a:solidFill>
              <a:latin typeface="汉仪颜楷简" panose="00020600040101010101" charset="-122"/>
              <a:ea typeface="汉仪颜楷简" panose="00020600040101010101" charset="-122"/>
            </a:endParaRPr>
          </a:p>
        </p:txBody>
      </p:sp>
      <p:sp>
        <p:nvSpPr>
          <p:cNvPr id="55" name="文本框 54"/>
          <p:cNvSpPr txBox="1"/>
          <p:nvPr>
            <p:custDataLst>
              <p:tags r:id="rId6"/>
            </p:custDataLst>
          </p:nvPr>
        </p:nvSpPr>
        <p:spPr>
          <a:xfrm>
            <a:off x="5819775" y="2979420"/>
            <a:ext cx="61214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>
                <a:solidFill>
                  <a:schemeClr val="accent5">
                    <a:lumMod val="75000"/>
                  </a:schemeClr>
                </a:solidFill>
                <a:latin typeface="汉仪颜楷简" panose="00020600040101010101" charset="-122"/>
                <a:ea typeface="汉仪颜楷简" panose="00020600040101010101" charset="-122"/>
              </a:rPr>
              <a:t>02</a:t>
            </a:r>
            <a:endParaRPr lang="en-US" altLang="zh-CN" sz="2800" b="1">
              <a:solidFill>
                <a:schemeClr val="accent5">
                  <a:lumMod val="75000"/>
                </a:schemeClr>
              </a:solidFill>
              <a:latin typeface="汉仪颜楷简" panose="00020600040101010101" charset="-122"/>
              <a:ea typeface="汉仪颜楷简" panose="00020600040101010101" charset="-122"/>
            </a:endParaRPr>
          </a:p>
        </p:txBody>
      </p:sp>
      <p:sp>
        <p:nvSpPr>
          <p:cNvPr id="63" name="任意多边形 62"/>
          <p:cNvSpPr/>
          <p:nvPr/>
        </p:nvSpPr>
        <p:spPr>
          <a:xfrm>
            <a:off x="0" y="-19050"/>
            <a:ext cx="5074285" cy="6882130"/>
          </a:xfrm>
          <a:custGeom>
            <a:avLst/>
            <a:gdLst>
              <a:gd name="connsiteX0" fmla="*/ 0 w 8170"/>
              <a:gd name="connsiteY0" fmla="*/ 0 h 11434"/>
              <a:gd name="connsiteX1" fmla="*/ 8170 w 8170"/>
              <a:gd name="connsiteY1" fmla="*/ 38 h 11434"/>
              <a:gd name="connsiteX2" fmla="*/ 7957 w 8170"/>
              <a:gd name="connsiteY2" fmla="*/ 11434 h 11434"/>
              <a:gd name="connsiteX3" fmla="*/ 0 w 8170"/>
              <a:gd name="connsiteY3" fmla="*/ 11434 h 11434"/>
              <a:gd name="connsiteX4" fmla="*/ 0 w 8170"/>
              <a:gd name="connsiteY4" fmla="*/ 0 h 114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170" h="11434">
                <a:moveTo>
                  <a:pt x="0" y="0"/>
                </a:moveTo>
                <a:lnTo>
                  <a:pt x="8170" y="38"/>
                </a:lnTo>
                <a:cubicBezTo>
                  <a:pt x="3438" y="4654"/>
                  <a:pt x="8750" y="9598"/>
                  <a:pt x="7957" y="11434"/>
                </a:cubicBezTo>
                <a:lnTo>
                  <a:pt x="0" y="11434"/>
                </a:lnTo>
                <a:lnTo>
                  <a:pt x="0" y="0"/>
                </a:lnTo>
                <a:close/>
              </a:path>
            </a:pathLst>
          </a:custGeom>
          <a:solidFill>
            <a:schemeClr val="accent5">
              <a:lumMod val="60000"/>
              <a:lumOff val="40000"/>
              <a:alpha val="5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grpSp>
        <p:nvGrpSpPr>
          <p:cNvPr id="12" name="组合 11"/>
          <p:cNvGrpSpPr/>
          <p:nvPr/>
        </p:nvGrpSpPr>
        <p:grpSpPr>
          <a:xfrm>
            <a:off x="903226" y="2355215"/>
            <a:ext cx="1874901" cy="1341751"/>
            <a:chOff x="1287050" y="2115919"/>
            <a:chExt cx="1689100" cy="1198957"/>
          </a:xfrm>
        </p:grpSpPr>
        <p:sp>
          <p:nvSpPr>
            <p:cNvPr id="9" name="文本框 8"/>
            <p:cNvSpPr txBox="1"/>
            <p:nvPr/>
          </p:nvSpPr>
          <p:spPr>
            <a:xfrm>
              <a:off x="1358900" y="2115919"/>
              <a:ext cx="1536700" cy="7416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800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目录</a:t>
              </a:r>
              <a:endParaRPr lang="zh-CN" altLang="en-US" sz="48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1287050" y="2837272"/>
              <a:ext cx="1689100" cy="3563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CONTENTS</a:t>
              </a:r>
              <a:endParaRPr lang="zh-CN" altLang="en-US" sz="20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1555123" y="3246786"/>
              <a:ext cx="1202495" cy="6809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" name="矩形: 圆角 12"/>
          <p:cNvSpPr/>
          <p:nvPr>
            <p:custDataLst>
              <p:tags r:id="rId7"/>
            </p:custDataLst>
          </p:nvPr>
        </p:nvSpPr>
        <p:spPr>
          <a:xfrm>
            <a:off x="5679440" y="4205605"/>
            <a:ext cx="5100320" cy="723900"/>
          </a:xfrm>
          <a:prstGeom prst="roundRect">
            <a:avLst/>
          </a:prstGeom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 dirty="0"/>
          </a:p>
        </p:txBody>
      </p:sp>
      <p:sp>
        <p:nvSpPr>
          <p:cNvPr id="8" name="文本框 7"/>
          <p:cNvSpPr txBox="1"/>
          <p:nvPr>
            <p:custDataLst>
              <p:tags r:id="rId8"/>
            </p:custDataLst>
          </p:nvPr>
        </p:nvSpPr>
        <p:spPr>
          <a:xfrm>
            <a:off x="6290945" y="4315460"/>
            <a:ext cx="4913630" cy="46037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p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工作目标设想</a:t>
            </a:r>
            <a:endParaRPr lang="zh-CN" altLang="en-US" sz="24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4" name="文本框 13"/>
          <p:cNvSpPr txBox="1"/>
          <p:nvPr>
            <p:custDataLst>
              <p:tags r:id="rId9"/>
            </p:custDataLst>
          </p:nvPr>
        </p:nvSpPr>
        <p:spPr>
          <a:xfrm>
            <a:off x="5742305" y="4290060"/>
            <a:ext cx="61214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>
                <a:solidFill>
                  <a:schemeClr val="accent5">
                    <a:lumMod val="75000"/>
                  </a:schemeClr>
                </a:solidFill>
                <a:latin typeface="汉仪颜楷简" panose="00020600040101010101" charset="-122"/>
                <a:ea typeface="汉仪颜楷简" panose="00020600040101010101" charset="-122"/>
              </a:rPr>
              <a:t>03</a:t>
            </a:r>
            <a:endParaRPr lang="en-US" altLang="zh-CN" sz="2800" b="1">
              <a:solidFill>
                <a:schemeClr val="accent5">
                  <a:lumMod val="75000"/>
                </a:schemeClr>
              </a:solidFill>
              <a:latin typeface="汉仪颜楷简" panose="00020600040101010101" charset="-122"/>
              <a:ea typeface="汉仪颜楷简" panose="00020600040101010101" charset="-122"/>
            </a:endParaRPr>
          </a:p>
        </p:txBody>
      </p:sp>
      <p:sp>
        <p:nvSpPr>
          <p:cNvPr id="18" name="文本框 17"/>
          <p:cNvSpPr txBox="1"/>
          <p:nvPr>
            <p:custDataLst>
              <p:tags r:id="rId10"/>
            </p:custDataLst>
          </p:nvPr>
        </p:nvSpPr>
        <p:spPr>
          <a:xfrm>
            <a:off x="6431915" y="2976880"/>
            <a:ext cx="4075430" cy="41402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noAutofit/>
          </a:bodyPr>
          <a:p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</a:rPr>
              <a:t>个人基本情况介绍</a:t>
            </a:r>
            <a:endParaRPr lang="zh-CN" altLang="en-US" sz="24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1"/>
          <a:srcRect t="19491"/>
          <a:stretch>
            <a:fillRect/>
          </a:stretch>
        </p:blipFill>
        <p:spPr>
          <a:xfrm>
            <a:off x="9658350" y="326390"/>
            <a:ext cx="2419985" cy="45847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2406650"/>
            <a:ext cx="12192000" cy="1974215"/>
          </a:xfrm>
          <a:prstGeom prst="rect">
            <a:avLst/>
          </a:prstGeom>
          <a:solidFill>
            <a:srgbClr val="316A86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cs typeface="+mn-ea"/>
              <a:sym typeface="+mn-lt"/>
            </a:endParaRPr>
          </a:p>
        </p:txBody>
      </p:sp>
      <p:sp>
        <p:nvSpPr>
          <p:cNvPr id="18" name="Footer Text"/>
          <p:cNvSpPr txBox="1"/>
          <p:nvPr/>
        </p:nvSpPr>
        <p:spPr>
          <a:xfrm>
            <a:off x="2952115" y="3090545"/>
            <a:ext cx="6750685" cy="67691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4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01  </a:t>
            </a:r>
            <a:r>
              <a:rPr lang="zh-CN" altLang="en-US" sz="4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岗位设置情况</a:t>
            </a:r>
            <a:endParaRPr lang="zh-CN" altLang="en-US" sz="44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t="19491"/>
          <a:stretch>
            <a:fillRect/>
          </a:stretch>
        </p:blipFill>
        <p:spPr>
          <a:xfrm>
            <a:off x="9658350" y="326390"/>
            <a:ext cx="2419985" cy="45847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Footer Text"/>
          <p:cNvSpPr txBox="1"/>
          <p:nvPr/>
        </p:nvSpPr>
        <p:spPr>
          <a:xfrm>
            <a:off x="522605" y="473710"/>
            <a:ext cx="3978275" cy="55372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3600" b="1" dirty="0"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岗位</a:t>
            </a:r>
            <a:r>
              <a:rPr lang="zh-CN" altLang="en-US" sz="3600" b="1" dirty="0"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设置情况</a:t>
            </a:r>
            <a:endParaRPr lang="zh-CN" altLang="en-US" sz="3600" b="1" dirty="0"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22" name="任意多边形: 形状 21"/>
          <p:cNvSpPr/>
          <p:nvPr/>
        </p:nvSpPr>
        <p:spPr>
          <a:xfrm>
            <a:off x="0" y="383276"/>
            <a:ext cx="398297" cy="796594"/>
          </a:xfrm>
          <a:custGeom>
            <a:avLst/>
            <a:gdLst>
              <a:gd name="connsiteX0" fmla="*/ 0 w 542974"/>
              <a:gd name="connsiteY0" fmla="*/ 0 h 1085948"/>
              <a:gd name="connsiteX1" fmla="*/ 542974 w 542974"/>
              <a:gd name="connsiteY1" fmla="*/ 542974 h 1085948"/>
              <a:gd name="connsiteX2" fmla="*/ 0 w 542974"/>
              <a:gd name="connsiteY2" fmla="*/ 1085948 h 1085948"/>
              <a:gd name="connsiteX3" fmla="*/ 0 w 542974"/>
              <a:gd name="connsiteY3" fmla="*/ 813939 h 1085948"/>
              <a:gd name="connsiteX4" fmla="*/ 54608 w 542974"/>
              <a:gd name="connsiteY4" fmla="*/ 808434 h 1085948"/>
              <a:gd name="connsiteX5" fmla="*/ 270964 w 542974"/>
              <a:gd name="connsiteY5" fmla="*/ 542974 h 1085948"/>
              <a:gd name="connsiteX6" fmla="*/ 54608 w 542974"/>
              <a:gd name="connsiteY6" fmla="*/ 277514 h 1085948"/>
              <a:gd name="connsiteX7" fmla="*/ 0 w 542974"/>
              <a:gd name="connsiteY7" fmla="*/ 272009 h 10859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42974" h="1085948">
                <a:moveTo>
                  <a:pt x="0" y="0"/>
                </a:moveTo>
                <a:cubicBezTo>
                  <a:pt x="299876" y="0"/>
                  <a:pt x="542974" y="243098"/>
                  <a:pt x="542974" y="542974"/>
                </a:cubicBezTo>
                <a:cubicBezTo>
                  <a:pt x="542974" y="842850"/>
                  <a:pt x="299876" y="1085948"/>
                  <a:pt x="0" y="1085948"/>
                </a:cubicBezTo>
                <a:lnTo>
                  <a:pt x="0" y="813939"/>
                </a:lnTo>
                <a:lnTo>
                  <a:pt x="54608" y="808434"/>
                </a:lnTo>
                <a:cubicBezTo>
                  <a:pt x="178082" y="783168"/>
                  <a:pt x="270964" y="673918"/>
                  <a:pt x="270964" y="542974"/>
                </a:cubicBezTo>
                <a:cubicBezTo>
                  <a:pt x="270964" y="412030"/>
                  <a:pt x="178082" y="302781"/>
                  <a:pt x="54608" y="277514"/>
                </a:cubicBezTo>
                <a:lnTo>
                  <a:pt x="0" y="272009"/>
                </a:lnTo>
                <a:close/>
              </a:path>
            </a:pathLst>
          </a:custGeom>
          <a:solidFill>
            <a:srgbClr val="316A86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t="19491"/>
          <a:stretch>
            <a:fillRect/>
          </a:stretch>
        </p:blipFill>
        <p:spPr>
          <a:xfrm>
            <a:off x="9658350" y="473710"/>
            <a:ext cx="2419985" cy="45847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4286885" y="516255"/>
            <a:ext cx="5485130" cy="458470"/>
          </a:xfrm>
          <a:prstGeom prst="rect">
            <a:avLst/>
          </a:prstGeom>
          <a:gradFill>
            <a:gsLst>
              <a:gs pos="100000">
                <a:schemeClr val="accent5">
                  <a:lumMod val="75000"/>
                </a:schemeClr>
              </a:gs>
              <a:gs pos="0">
                <a:schemeClr val="bg1">
                  <a:alpha val="25000"/>
                </a:schemeClr>
              </a:gs>
              <a:gs pos="100000">
                <a:schemeClr val="accent5">
                  <a:lumMod val="85000"/>
                </a:schemeClr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2406650"/>
            <a:ext cx="12192000" cy="1974215"/>
          </a:xfrm>
          <a:prstGeom prst="rect">
            <a:avLst/>
          </a:prstGeom>
          <a:solidFill>
            <a:srgbClr val="316A86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cs typeface="+mn-ea"/>
              <a:sym typeface="+mn-lt"/>
            </a:endParaRPr>
          </a:p>
        </p:txBody>
      </p:sp>
      <p:sp>
        <p:nvSpPr>
          <p:cNvPr id="18" name="Footer Text"/>
          <p:cNvSpPr txBox="1"/>
          <p:nvPr/>
        </p:nvSpPr>
        <p:spPr>
          <a:xfrm>
            <a:off x="2952115" y="3090545"/>
            <a:ext cx="6750685" cy="67691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4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02  </a:t>
            </a:r>
            <a:r>
              <a:rPr lang="zh-CN" altLang="en-US" sz="4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个人基本情况介绍</a:t>
            </a:r>
            <a:endParaRPr lang="zh-CN" altLang="en-US" sz="44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t="19491"/>
          <a:stretch>
            <a:fillRect/>
          </a:stretch>
        </p:blipFill>
        <p:spPr>
          <a:xfrm>
            <a:off x="9658350" y="326390"/>
            <a:ext cx="2419985" cy="45847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Footer Text"/>
          <p:cNvSpPr txBox="1"/>
          <p:nvPr/>
        </p:nvSpPr>
        <p:spPr>
          <a:xfrm>
            <a:off x="522605" y="473710"/>
            <a:ext cx="3978275" cy="55372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3600" b="1" dirty="0"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个人基本情况介绍</a:t>
            </a:r>
            <a:endParaRPr lang="zh-CN" altLang="en-US" sz="3600" b="1" dirty="0"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22" name="任意多边形: 形状 21"/>
          <p:cNvSpPr/>
          <p:nvPr/>
        </p:nvSpPr>
        <p:spPr>
          <a:xfrm>
            <a:off x="0" y="383276"/>
            <a:ext cx="398297" cy="796594"/>
          </a:xfrm>
          <a:custGeom>
            <a:avLst/>
            <a:gdLst>
              <a:gd name="connsiteX0" fmla="*/ 0 w 542974"/>
              <a:gd name="connsiteY0" fmla="*/ 0 h 1085948"/>
              <a:gd name="connsiteX1" fmla="*/ 542974 w 542974"/>
              <a:gd name="connsiteY1" fmla="*/ 542974 h 1085948"/>
              <a:gd name="connsiteX2" fmla="*/ 0 w 542974"/>
              <a:gd name="connsiteY2" fmla="*/ 1085948 h 1085948"/>
              <a:gd name="connsiteX3" fmla="*/ 0 w 542974"/>
              <a:gd name="connsiteY3" fmla="*/ 813939 h 1085948"/>
              <a:gd name="connsiteX4" fmla="*/ 54608 w 542974"/>
              <a:gd name="connsiteY4" fmla="*/ 808434 h 1085948"/>
              <a:gd name="connsiteX5" fmla="*/ 270964 w 542974"/>
              <a:gd name="connsiteY5" fmla="*/ 542974 h 1085948"/>
              <a:gd name="connsiteX6" fmla="*/ 54608 w 542974"/>
              <a:gd name="connsiteY6" fmla="*/ 277514 h 1085948"/>
              <a:gd name="connsiteX7" fmla="*/ 0 w 542974"/>
              <a:gd name="connsiteY7" fmla="*/ 272009 h 10859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42974" h="1085948">
                <a:moveTo>
                  <a:pt x="0" y="0"/>
                </a:moveTo>
                <a:cubicBezTo>
                  <a:pt x="299876" y="0"/>
                  <a:pt x="542974" y="243098"/>
                  <a:pt x="542974" y="542974"/>
                </a:cubicBezTo>
                <a:cubicBezTo>
                  <a:pt x="542974" y="842850"/>
                  <a:pt x="299876" y="1085948"/>
                  <a:pt x="0" y="1085948"/>
                </a:cubicBezTo>
                <a:lnTo>
                  <a:pt x="0" y="813939"/>
                </a:lnTo>
                <a:lnTo>
                  <a:pt x="54608" y="808434"/>
                </a:lnTo>
                <a:cubicBezTo>
                  <a:pt x="178082" y="783168"/>
                  <a:pt x="270964" y="673918"/>
                  <a:pt x="270964" y="542974"/>
                </a:cubicBezTo>
                <a:cubicBezTo>
                  <a:pt x="270964" y="412030"/>
                  <a:pt x="178082" y="302781"/>
                  <a:pt x="54608" y="277514"/>
                </a:cubicBezTo>
                <a:lnTo>
                  <a:pt x="0" y="272009"/>
                </a:lnTo>
                <a:close/>
              </a:path>
            </a:pathLst>
          </a:custGeom>
          <a:solidFill>
            <a:srgbClr val="316A86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2776855" y="1828668"/>
            <a:ext cx="0" cy="3401695"/>
          </a:xfrm>
          <a:prstGeom prst="line">
            <a:avLst/>
          </a:prstGeom>
          <a:ln w="19050">
            <a:solidFill>
              <a:schemeClr val="bg1">
                <a:lumMod val="85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圆角矩形 1"/>
          <p:cNvSpPr/>
          <p:nvPr/>
        </p:nvSpPr>
        <p:spPr>
          <a:xfrm>
            <a:off x="767715" y="2503170"/>
            <a:ext cx="1615440" cy="2052320"/>
          </a:xfrm>
          <a:prstGeom prst="roundRect">
            <a:avLst/>
          </a:prstGeom>
          <a:solidFill>
            <a:schemeClr val="bg1"/>
          </a:solidFill>
          <a:ln>
            <a:solidFill>
              <a:srgbClr val="0070C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398145" y="1179830"/>
            <a:ext cx="10664825" cy="3067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spcBef>
                <a:spcPct val="0"/>
              </a:spcBef>
              <a:buFontTx/>
              <a:buNone/>
            </a:pPr>
            <a:r>
              <a:rPr lang="zh-CN" altLang="en-US" sz="1400" b="1">
                <a:solidFill>
                  <a:srgbClr val="1E4A7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Tahoma" panose="020B0604030504040204" pitchFamily="34" charset="0"/>
              </a:rPr>
              <a:t>（提示：须包含：姓名、性别、出生年月、本人照片、学习经历、工作经历等，</a:t>
            </a:r>
            <a:r>
              <a:rPr lang="zh-CN" altLang="en-US" sz="14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Tahoma" panose="020B0604030504040204" pitchFamily="34" charset="0"/>
              </a:rPr>
              <a:t>所涉信息需要与审批表中填写的保持一致</a:t>
            </a:r>
            <a:r>
              <a:rPr lang="zh-CN" altLang="en-US" sz="1400" b="1">
                <a:solidFill>
                  <a:srgbClr val="1E4A7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Tahoma" panose="020B0604030504040204" pitchFamily="34" charset="0"/>
              </a:rPr>
              <a:t>）</a:t>
            </a:r>
            <a:endParaRPr lang="zh-CN" altLang="en-US" sz="1400" b="1">
              <a:solidFill>
                <a:srgbClr val="1E4A7A"/>
              </a:solidFill>
              <a:latin typeface="黑体" panose="02010609060101010101" pitchFamily="49" charset="-122"/>
              <a:ea typeface="黑体" panose="02010609060101010101" pitchFamily="49" charset="-122"/>
              <a:sym typeface="Tahoma" panose="020B0604030504040204" pitchFamily="34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rcRect t="19491"/>
          <a:stretch>
            <a:fillRect/>
          </a:stretch>
        </p:blipFill>
        <p:spPr>
          <a:xfrm>
            <a:off x="9772015" y="516255"/>
            <a:ext cx="2419985" cy="45847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4286885" y="516255"/>
            <a:ext cx="5485130" cy="458470"/>
          </a:xfrm>
          <a:prstGeom prst="rect">
            <a:avLst/>
          </a:prstGeom>
          <a:gradFill>
            <a:gsLst>
              <a:gs pos="100000">
                <a:schemeClr val="accent5">
                  <a:lumMod val="75000"/>
                </a:schemeClr>
              </a:gs>
              <a:gs pos="0">
                <a:schemeClr val="bg1">
                  <a:alpha val="25000"/>
                </a:schemeClr>
              </a:gs>
              <a:gs pos="100000">
                <a:schemeClr val="accent5">
                  <a:lumMod val="85000"/>
                </a:schemeClr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Footer Text"/>
          <p:cNvSpPr txBox="1"/>
          <p:nvPr/>
        </p:nvSpPr>
        <p:spPr>
          <a:xfrm>
            <a:off x="522605" y="473710"/>
            <a:ext cx="3978275" cy="55372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3600" b="1" dirty="0"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个人基本情况介绍</a:t>
            </a:r>
            <a:endParaRPr lang="zh-CN" altLang="en-US" sz="3600" b="1" dirty="0"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22" name="任意多边形: 形状 21"/>
          <p:cNvSpPr/>
          <p:nvPr/>
        </p:nvSpPr>
        <p:spPr>
          <a:xfrm>
            <a:off x="0" y="383276"/>
            <a:ext cx="398297" cy="796594"/>
          </a:xfrm>
          <a:custGeom>
            <a:avLst/>
            <a:gdLst>
              <a:gd name="connsiteX0" fmla="*/ 0 w 542974"/>
              <a:gd name="connsiteY0" fmla="*/ 0 h 1085948"/>
              <a:gd name="connsiteX1" fmla="*/ 542974 w 542974"/>
              <a:gd name="connsiteY1" fmla="*/ 542974 h 1085948"/>
              <a:gd name="connsiteX2" fmla="*/ 0 w 542974"/>
              <a:gd name="connsiteY2" fmla="*/ 1085948 h 1085948"/>
              <a:gd name="connsiteX3" fmla="*/ 0 w 542974"/>
              <a:gd name="connsiteY3" fmla="*/ 813939 h 1085948"/>
              <a:gd name="connsiteX4" fmla="*/ 54608 w 542974"/>
              <a:gd name="connsiteY4" fmla="*/ 808434 h 1085948"/>
              <a:gd name="connsiteX5" fmla="*/ 270964 w 542974"/>
              <a:gd name="connsiteY5" fmla="*/ 542974 h 1085948"/>
              <a:gd name="connsiteX6" fmla="*/ 54608 w 542974"/>
              <a:gd name="connsiteY6" fmla="*/ 277514 h 1085948"/>
              <a:gd name="connsiteX7" fmla="*/ 0 w 542974"/>
              <a:gd name="connsiteY7" fmla="*/ 272009 h 10859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42974" h="1085948">
                <a:moveTo>
                  <a:pt x="0" y="0"/>
                </a:moveTo>
                <a:cubicBezTo>
                  <a:pt x="299876" y="0"/>
                  <a:pt x="542974" y="243098"/>
                  <a:pt x="542974" y="542974"/>
                </a:cubicBezTo>
                <a:cubicBezTo>
                  <a:pt x="542974" y="842850"/>
                  <a:pt x="299876" y="1085948"/>
                  <a:pt x="0" y="1085948"/>
                </a:cubicBezTo>
                <a:lnTo>
                  <a:pt x="0" y="813939"/>
                </a:lnTo>
                <a:lnTo>
                  <a:pt x="54608" y="808434"/>
                </a:lnTo>
                <a:cubicBezTo>
                  <a:pt x="178082" y="783168"/>
                  <a:pt x="270964" y="673918"/>
                  <a:pt x="270964" y="542974"/>
                </a:cubicBezTo>
                <a:cubicBezTo>
                  <a:pt x="270964" y="412030"/>
                  <a:pt x="178082" y="302781"/>
                  <a:pt x="54608" y="277514"/>
                </a:cubicBezTo>
                <a:lnTo>
                  <a:pt x="0" y="272009"/>
                </a:lnTo>
                <a:close/>
              </a:path>
            </a:pathLst>
          </a:custGeom>
          <a:solidFill>
            <a:srgbClr val="316A86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22605" y="1252220"/>
            <a:ext cx="10664825" cy="3067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spcBef>
                <a:spcPct val="0"/>
              </a:spcBef>
              <a:buFontTx/>
              <a:buNone/>
            </a:pPr>
            <a:r>
              <a:rPr lang="zh-CN" altLang="en-US" sz="1400" b="1">
                <a:solidFill>
                  <a:srgbClr val="1E4A7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Tahoma" panose="020B0604030504040204" pitchFamily="34" charset="0"/>
              </a:rPr>
              <a:t>（提示：</a:t>
            </a:r>
            <a:r>
              <a:rPr lang="zh-CN" altLang="en-US" sz="1400" b="1">
                <a:solidFill>
                  <a:srgbClr val="1E4A7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Tahoma" panose="020B0604030504040204" pitchFamily="34" charset="0"/>
              </a:rPr>
              <a:t>可包含近五年本人奖惩情况等，所涉信息需要</a:t>
            </a:r>
            <a:r>
              <a:rPr lang="zh-CN" altLang="en-US" sz="1400" b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sym typeface="Tahoma" panose="020B0604030504040204" pitchFamily="34" charset="0"/>
              </a:rPr>
              <a:t>与审批表中填写的保持一致</a:t>
            </a:r>
            <a:r>
              <a:rPr lang="zh-CN" altLang="en-US" sz="1400" b="1">
                <a:solidFill>
                  <a:srgbClr val="1E4A7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Tahoma" panose="020B0604030504040204" pitchFamily="34" charset="0"/>
              </a:rPr>
              <a:t>）</a:t>
            </a:r>
            <a:endParaRPr lang="zh-CN" altLang="en-US" sz="1400" b="1">
              <a:solidFill>
                <a:srgbClr val="1E4A7A"/>
              </a:solidFill>
              <a:latin typeface="黑体" panose="02010609060101010101" pitchFamily="49" charset="-122"/>
              <a:ea typeface="黑体" panose="02010609060101010101" pitchFamily="49" charset="-122"/>
              <a:sym typeface="Tahoma" panose="020B0604030504040204" pitchFamily="34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rcRect t="19491"/>
          <a:stretch>
            <a:fillRect/>
          </a:stretch>
        </p:blipFill>
        <p:spPr>
          <a:xfrm>
            <a:off x="9772015" y="516255"/>
            <a:ext cx="2419985" cy="45847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4286885" y="516255"/>
            <a:ext cx="5485130" cy="458470"/>
          </a:xfrm>
          <a:prstGeom prst="rect">
            <a:avLst/>
          </a:prstGeom>
          <a:gradFill>
            <a:gsLst>
              <a:gs pos="100000">
                <a:schemeClr val="accent5">
                  <a:lumMod val="75000"/>
                </a:schemeClr>
              </a:gs>
              <a:gs pos="0">
                <a:schemeClr val="bg1">
                  <a:alpha val="25000"/>
                </a:schemeClr>
              </a:gs>
              <a:gs pos="100000">
                <a:schemeClr val="accent5">
                  <a:lumMod val="85000"/>
                </a:schemeClr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2406650"/>
            <a:ext cx="12192000" cy="1974215"/>
          </a:xfrm>
          <a:prstGeom prst="rect">
            <a:avLst/>
          </a:prstGeom>
          <a:solidFill>
            <a:srgbClr val="316A86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cs typeface="+mn-ea"/>
              <a:sym typeface="+mn-lt"/>
            </a:endParaRPr>
          </a:p>
        </p:txBody>
      </p:sp>
      <p:sp>
        <p:nvSpPr>
          <p:cNvPr id="18" name="Footer Text"/>
          <p:cNvSpPr txBox="1"/>
          <p:nvPr/>
        </p:nvSpPr>
        <p:spPr>
          <a:xfrm>
            <a:off x="2952115" y="3090545"/>
            <a:ext cx="6750685" cy="67691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4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03  </a:t>
            </a:r>
            <a:r>
              <a:rPr lang="zh-CN" altLang="en-US" sz="4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工作目标设想</a:t>
            </a:r>
            <a:endParaRPr lang="zh-CN" altLang="en-US" sz="44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t="19491"/>
          <a:stretch>
            <a:fillRect/>
          </a:stretch>
        </p:blipFill>
        <p:spPr>
          <a:xfrm>
            <a:off x="9658350" y="326390"/>
            <a:ext cx="2419985" cy="45847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Footer Text"/>
          <p:cNvSpPr txBox="1"/>
          <p:nvPr/>
        </p:nvSpPr>
        <p:spPr>
          <a:xfrm>
            <a:off x="522605" y="473710"/>
            <a:ext cx="4385945" cy="4921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工作目标设想</a:t>
            </a:r>
            <a:endParaRPr lang="zh-CN" altLang="en-US" sz="3200" b="1" dirty="0"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22" name="任意多边形: 形状 21"/>
          <p:cNvSpPr/>
          <p:nvPr/>
        </p:nvSpPr>
        <p:spPr>
          <a:xfrm>
            <a:off x="0" y="383276"/>
            <a:ext cx="398297" cy="796594"/>
          </a:xfrm>
          <a:custGeom>
            <a:avLst/>
            <a:gdLst>
              <a:gd name="connsiteX0" fmla="*/ 0 w 542974"/>
              <a:gd name="connsiteY0" fmla="*/ 0 h 1085948"/>
              <a:gd name="connsiteX1" fmla="*/ 542974 w 542974"/>
              <a:gd name="connsiteY1" fmla="*/ 542974 h 1085948"/>
              <a:gd name="connsiteX2" fmla="*/ 0 w 542974"/>
              <a:gd name="connsiteY2" fmla="*/ 1085948 h 1085948"/>
              <a:gd name="connsiteX3" fmla="*/ 0 w 542974"/>
              <a:gd name="connsiteY3" fmla="*/ 813939 h 1085948"/>
              <a:gd name="connsiteX4" fmla="*/ 54608 w 542974"/>
              <a:gd name="connsiteY4" fmla="*/ 808434 h 1085948"/>
              <a:gd name="connsiteX5" fmla="*/ 270964 w 542974"/>
              <a:gd name="connsiteY5" fmla="*/ 542974 h 1085948"/>
              <a:gd name="connsiteX6" fmla="*/ 54608 w 542974"/>
              <a:gd name="connsiteY6" fmla="*/ 277514 h 1085948"/>
              <a:gd name="connsiteX7" fmla="*/ 0 w 542974"/>
              <a:gd name="connsiteY7" fmla="*/ 272009 h 10859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42974" h="1085948">
                <a:moveTo>
                  <a:pt x="0" y="0"/>
                </a:moveTo>
                <a:cubicBezTo>
                  <a:pt x="299876" y="0"/>
                  <a:pt x="542974" y="243098"/>
                  <a:pt x="542974" y="542974"/>
                </a:cubicBezTo>
                <a:cubicBezTo>
                  <a:pt x="542974" y="842850"/>
                  <a:pt x="299876" y="1085948"/>
                  <a:pt x="0" y="1085948"/>
                </a:cubicBezTo>
                <a:lnTo>
                  <a:pt x="0" y="813939"/>
                </a:lnTo>
                <a:lnTo>
                  <a:pt x="54608" y="808434"/>
                </a:lnTo>
                <a:cubicBezTo>
                  <a:pt x="178082" y="783168"/>
                  <a:pt x="270964" y="673918"/>
                  <a:pt x="270964" y="542974"/>
                </a:cubicBezTo>
                <a:cubicBezTo>
                  <a:pt x="270964" y="412030"/>
                  <a:pt x="178082" y="302781"/>
                  <a:pt x="54608" y="277514"/>
                </a:cubicBezTo>
                <a:lnTo>
                  <a:pt x="0" y="272009"/>
                </a:lnTo>
                <a:close/>
              </a:path>
            </a:pathLst>
          </a:custGeom>
          <a:solidFill>
            <a:srgbClr val="316A86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286885" y="516255"/>
            <a:ext cx="5485130" cy="458470"/>
          </a:xfrm>
          <a:prstGeom prst="rect">
            <a:avLst/>
          </a:prstGeom>
          <a:gradFill>
            <a:gsLst>
              <a:gs pos="100000">
                <a:schemeClr val="accent5">
                  <a:lumMod val="75000"/>
                </a:schemeClr>
              </a:gs>
              <a:gs pos="0">
                <a:schemeClr val="bg1">
                  <a:alpha val="25000"/>
                </a:schemeClr>
              </a:gs>
              <a:gs pos="100000">
                <a:schemeClr val="accent5">
                  <a:lumMod val="85000"/>
                </a:schemeClr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t="19491"/>
          <a:stretch>
            <a:fillRect/>
          </a:stretch>
        </p:blipFill>
        <p:spPr>
          <a:xfrm>
            <a:off x="9658350" y="326390"/>
            <a:ext cx="2419985" cy="45847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>
</file>

<file path=ppt/tags/tag1.xml><?xml version="1.0" encoding="utf-8"?>
<p:tagLst xmlns:p="http://schemas.openxmlformats.org/presentationml/2006/main">
  <p:tag name="KSO_WM_DIAGRAM_VIRTUALLY_FRAME" val="{&quot;height&quot;:259.7,&quot;left&quot;:447.15,&quot;top&quot;:128.45,&quot;width&quot;:435.1}"/>
</p:tagLst>
</file>

<file path=ppt/tags/tag10.xml><?xml version="1.0" encoding="utf-8"?>
<p:tagLst xmlns:p="http://schemas.openxmlformats.org/presentationml/2006/main">
  <p:tag name="KSO_WPP_MARK_KEY" val="3fb89732-5a7f-4a60-adac-1f150be1a637"/>
  <p:tag name="COMMONDATA" val="eyJjb3VudCI6MjIsImhkaWQiOiI0ODYwZGNlN2FlMmVkYTI5NDBhMmIzZWU4MzQ0YjZkOCIsInVzZXJDb3VudCI6Mn0="/>
  <p:tag name="commondata" val="eyJjb3VudCI6MjMsImhkaWQiOiI0ODYwZGNlN2FlMmVkYTI5NDBhMmIzZWU4MzQ0YjZkOCIsInVzZXJDb3VudCI6M30="/>
</p:tagLst>
</file>

<file path=ppt/tags/tag2.xml><?xml version="1.0" encoding="utf-8"?>
<p:tagLst xmlns:p="http://schemas.openxmlformats.org/presentationml/2006/main">
  <p:tag name="KSO_WM_DIAGRAM_VIRTUALLY_FRAME" val="{&quot;height&quot;:259.7,&quot;left&quot;:447.15,&quot;top&quot;:128.45,&quot;width&quot;:435.1}"/>
</p:tagLst>
</file>

<file path=ppt/tags/tag3.xml><?xml version="1.0" encoding="utf-8"?>
<p:tagLst xmlns:p="http://schemas.openxmlformats.org/presentationml/2006/main">
  <p:tag name="KSO_WM_DIAGRAM_VIRTUALLY_FRAME" val="{&quot;height&quot;:259.7,&quot;left&quot;:447.15,&quot;top&quot;:128.45,&quot;width&quot;:435.1}"/>
</p:tagLst>
</file>

<file path=ppt/tags/tag4.xml><?xml version="1.0" encoding="utf-8"?>
<p:tagLst xmlns:p="http://schemas.openxmlformats.org/presentationml/2006/main">
  <p:tag name="KSO_WM_DIAGRAM_VIRTUALLY_FRAME" val="{&quot;height&quot;:259.7,&quot;left&quot;:447.15,&quot;top&quot;:128.45,&quot;width&quot;:435.1}"/>
</p:tagLst>
</file>

<file path=ppt/tags/tag5.xml><?xml version="1.0" encoding="utf-8"?>
<p:tagLst xmlns:p="http://schemas.openxmlformats.org/presentationml/2006/main">
  <p:tag name="KSO_WM_DIAGRAM_VIRTUALLY_FRAME" val="{&quot;height&quot;:259.7,&quot;left&quot;:447.15,&quot;top&quot;:128.45,&quot;width&quot;:435.1}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DIAGRAM_VIRTUALLY_FRAME" val="{&quot;height&quot;:259.7,&quot;left&quot;:447.15,&quot;top&quot;:128.45,&quot;width&quot;:435.1}"/>
</p:tagLst>
</file>

<file path=ppt/theme/theme1.xml><?xml version="1.0" encoding="utf-8"?>
<a:theme xmlns:a="http://schemas.openxmlformats.org/drawingml/2006/main" name="Office 主题​​">
  <a:themeElements>
    <a:clrScheme name="Office">
      <a:dk1>
        <a:srgbClr val="000000"/>
      </a:dk1>
      <a:lt1>
        <a:srgbClr val="FFFFFF"/>
      </a:lt1>
      <a:dk2>
        <a:srgbClr val="768395"/>
      </a:dk2>
      <a:lt2>
        <a:srgbClr val="F0F0F0"/>
      </a:lt2>
      <a:accent1>
        <a:srgbClr val="BC2834"/>
      </a:accent1>
      <a:accent2>
        <a:srgbClr val="D70050"/>
      </a:accent2>
      <a:accent3>
        <a:srgbClr val="E3844A"/>
      </a:accent3>
      <a:accent4>
        <a:srgbClr val="E7C324"/>
      </a:accent4>
      <a:accent5>
        <a:srgbClr val="428EB3"/>
      </a:accent5>
      <a:accent6>
        <a:srgbClr val="537E82"/>
      </a:accent6>
      <a:hlink>
        <a:srgbClr val="4472C4"/>
      </a:hlink>
      <a:folHlink>
        <a:srgbClr val="BFBFBF"/>
      </a:folHlink>
    </a:clrScheme>
    <a:fontScheme name="f0gfeecm">
      <a:majorFont>
        <a:latin typeface="AvantGarde Bk BT"/>
        <a:ea typeface="张海山锐线体简"/>
        <a:cs typeface=""/>
      </a:majorFont>
      <a:minorFont>
        <a:latin typeface="AvantGarde Bk BT"/>
        <a:ea typeface="张海山锐线体简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68395"/>
    </a:dk2>
    <a:lt2>
      <a:srgbClr val="F0F0F0"/>
    </a:lt2>
    <a:accent1>
      <a:srgbClr val="BC2834"/>
    </a:accent1>
    <a:accent2>
      <a:srgbClr val="D70050"/>
    </a:accent2>
    <a:accent3>
      <a:srgbClr val="E3844A"/>
    </a:accent3>
    <a:accent4>
      <a:srgbClr val="E7C324"/>
    </a:accent4>
    <a:accent5>
      <a:srgbClr val="428EB3"/>
    </a:accent5>
    <a:accent6>
      <a:srgbClr val="537E82"/>
    </a:accent6>
    <a:hlink>
      <a:srgbClr val="4472C4"/>
    </a:hlink>
    <a:folHlink>
      <a:srgbClr val="BFBFBF"/>
    </a:folHlink>
  </a:clrScheme>
</a:themeOverride>
</file>

<file path=ppt/theme/themeOverride2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68395"/>
    </a:dk2>
    <a:lt2>
      <a:srgbClr val="F0F0F0"/>
    </a:lt2>
    <a:accent1>
      <a:srgbClr val="BC2834"/>
    </a:accent1>
    <a:accent2>
      <a:srgbClr val="D70050"/>
    </a:accent2>
    <a:accent3>
      <a:srgbClr val="E3844A"/>
    </a:accent3>
    <a:accent4>
      <a:srgbClr val="E7C324"/>
    </a:accent4>
    <a:accent5>
      <a:srgbClr val="428EB3"/>
    </a:accent5>
    <a:accent6>
      <a:srgbClr val="537E82"/>
    </a:accent6>
    <a:hlink>
      <a:srgbClr val="4472C4"/>
    </a:hlink>
    <a:folHlink>
      <a:srgbClr val="BFBFBF"/>
    </a:folHlink>
  </a:clrScheme>
</a:themeOverride>
</file>

<file path=ppt/theme/themeOverride3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68395"/>
    </a:dk2>
    <a:lt2>
      <a:srgbClr val="F0F0F0"/>
    </a:lt2>
    <a:accent1>
      <a:srgbClr val="BC2834"/>
    </a:accent1>
    <a:accent2>
      <a:srgbClr val="D70050"/>
    </a:accent2>
    <a:accent3>
      <a:srgbClr val="E3844A"/>
    </a:accent3>
    <a:accent4>
      <a:srgbClr val="E7C324"/>
    </a:accent4>
    <a:accent5>
      <a:srgbClr val="428EB3"/>
    </a:accent5>
    <a:accent6>
      <a:srgbClr val="537E82"/>
    </a:accent6>
    <a:hlink>
      <a:srgbClr val="4472C4"/>
    </a:hlink>
    <a:folHlink>
      <a:srgbClr val="BFBFBF"/>
    </a:folHlink>
  </a:clrScheme>
</a:themeOverride>
</file>

<file path=ppt/theme/themeOverride4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68395"/>
    </a:dk2>
    <a:lt2>
      <a:srgbClr val="F0F0F0"/>
    </a:lt2>
    <a:accent1>
      <a:srgbClr val="BC2834"/>
    </a:accent1>
    <a:accent2>
      <a:srgbClr val="D70050"/>
    </a:accent2>
    <a:accent3>
      <a:srgbClr val="E3844A"/>
    </a:accent3>
    <a:accent4>
      <a:srgbClr val="E7C324"/>
    </a:accent4>
    <a:accent5>
      <a:srgbClr val="428EB3"/>
    </a:accent5>
    <a:accent6>
      <a:srgbClr val="537E82"/>
    </a:accent6>
    <a:hlink>
      <a:srgbClr val="4472C4"/>
    </a:hlink>
    <a:folHlink>
      <a:srgbClr val="BFBFB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311</Words>
  <Application>WPS 演示</Application>
  <PresentationFormat>宽屏</PresentationFormat>
  <Paragraphs>42</Paragraphs>
  <Slides>10</Slides>
  <Notes>10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24" baseType="lpstr">
      <vt:lpstr>Arial</vt:lpstr>
      <vt:lpstr>宋体</vt:lpstr>
      <vt:lpstr>Wingdings</vt:lpstr>
      <vt:lpstr>微软雅黑</vt:lpstr>
      <vt:lpstr>汉仪颜楷简</vt:lpstr>
      <vt:lpstr>黑体</vt:lpstr>
      <vt:lpstr>Tahoma</vt:lpstr>
      <vt:lpstr>AvantGarde Bk BT</vt:lpstr>
      <vt:lpstr>Segoe Print</vt:lpstr>
      <vt:lpstr>Arial Unicode MS</vt:lpstr>
      <vt:lpstr>张海山锐线体简</vt:lpstr>
      <vt:lpstr>等线</vt:lpstr>
      <vt:lpstr>Calibri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office2016mac62028</dc:creator>
  <cp:lastModifiedBy>机智小人儿</cp:lastModifiedBy>
  <cp:revision>43</cp:revision>
  <dcterms:created xsi:type="dcterms:W3CDTF">2019-09-17T03:46:00Z</dcterms:created>
  <dcterms:modified xsi:type="dcterms:W3CDTF">2026-04-13T02:24:15Z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2052-12.1.0.25225</vt:lpwstr>
  </property>
  <property fmtid="{D5CDD505-2E9C-101B-9397-08002B2CF9AE}" pid="3" name="KSOTemplateUUID">
    <vt:lpwstr>v1.0_mb_2zWQbThbgbCKV+ni3zrgVQ==</vt:lpwstr>
  </property>
  <property fmtid="{D5CDD505-2E9C-101B-9397-08002B2CF9AE}" pid="4" name="ICV">
    <vt:lpwstr>D368DA0B694243DE8F64D2D6DF6B1904_13</vt:lpwstr>
  </property>
</Properties>
</file>